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C"/>
    <a:srgbClr val="B1B3B4"/>
    <a:srgbClr val="F9F0E9"/>
    <a:srgbClr val="E1E1E1"/>
    <a:srgbClr val="DDDDDD"/>
    <a:srgbClr val="403E3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66" d="100"/>
          <a:sy n="66" d="100"/>
        </p:scale>
        <p:origin x="1282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E3C3-43D9-45FC-A5A3-541D52FCBE7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b="1185"/>
          <a:stretch/>
        </p:blipFill>
        <p:spPr>
          <a:xfrm>
            <a:off x="-90709" y="0"/>
            <a:ext cx="6796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6060" y="0"/>
            <a:ext cx="5638800" cy="68580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4980" y="1256288"/>
            <a:ext cx="5140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dLib" panose="020B7200000000000000" pitchFamily="34" charset="0"/>
              </a:rPr>
              <a:t>Steller Greed: </a:t>
            </a:r>
            <a:endParaRPr lang="en-US" sz="5000" b="1" dirty="0" smtClean="0">
              <a:latin typeface="AdLib" panose="020B7200000000000000" pitchFamily="34" charset="0"/>
            </a:endParaRPr>
          </a:p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An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 inspired </a:t>
            </a:r>
            <a:r>
              <a:rPr lang="en-US" sz="3000" dirty="0" smtClean="0">
                <a:latin typeface="AdLib" panose="020B7200000000000000" pitchFamily="34" charset="0"/>
              </a:rPr>
              <a:t>Game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980" y="3759200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By </a:t>
            </a:r>
            <a:br>
              <a:rPr lang="en-US" sz="5000" dirty="0" smtClean="0">
                <a:latin typeface="AdLib" panose="020B7200000000000000" pitchFamily="34" charset="0"/>
              </a:rPr>
            </a:br>
            <a:r>
              <a:rPr lang="en-US" sz="5000" dirty="0" err="1" smtClean="0">
                <a:latin typeface="AdLib" panose="020B7200000000000000" pitchFamily="34" charset="0"/>
              </a:rPr>
              <a:t>Sujal</a:t>
            </a:r>
            <a:r>
              <a:rPr lang="en-US" sz="5000" dirty="0" smtClean="0">
                <a:latin typeface="AdLib" panose="020B7200000000000000" pitchFamily="34" charset="0"/>
              </a:rPr>
              <a:t> Shrestha</a:t>
            </a:r>
            <a:endParaRPr lang="en-US" sz="5000" dirty="0">
              <a:latin typeface="AdLib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1" y="1256288"/>
            <a:ext cx="24779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23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2" t="338" r="11192" b="-338"/>
          <a:stretch/>
        </p:blipFill>
        <p:spPr>
          <a:xfrm>
            <a:off x="0" y="0"/>
            <a:ext cx="712228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3706" y="0"/>
            <a:ext cx="5108294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51040" y="286795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Table of Contents</a:t>
            </a:r>
            <a:endParaRPr lang="en-US" sz="50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3194" y="2283771"/>
            <a:ext cx="39279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dLib" panose="020B7200000000000000" pitchFamily="34" charset="0"/>
              </a:rPr>
              <a:t>Biref</a:t>
            </a:r>
            <a:r>
              <a:rPr lang="en-US" sz="2400" dirty="0" smtClean="0">
                <a:latin typeface="AdLib" panose="020B7200000000000000" pitchFamily="34" charset="0"/>
              </a:rPr>
              <a:t> overview of </a:t>
            </a:r>
            <a:r>
              <a:rPr lang="en-US" sz="2400" dirty="0" err="1" smtClean="0">
                <a:latin typeface="AdLib" panose="020B7200000000000000" pitchFamily="34" charset="0"/>
              </a:rPr>
              <a:t>EverWing</a:t>
            </a:r>
            <a:r>
              <a:rPr lang="en-US" sz="2400" dirty="0" smtClean="0">
                <a:latin typeface="AdLib" panose="020B7200000000000000" pitchFamily="34" charset="0"/>
              </a:rPr>
              <a:t/>
            </a:r>
            <a:br>
              <a:rPr lang="en-US" sz="2400" dirty="0" smtClean="0">
                <a:latin typeface="AdLib" panose="020B7200000000000000" pitchFamily="34" charset="0"/>
              </a:rPr>
            </a:b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Our game: </a:t>
            </a:r>
            <a:r>
              <a:rPr lang="en-US" sz="2400" dirty="0" smtClean="0">
                <a:latin typeface="AdLib" panose="020B7200000000000000" pitchFamily="34" charset="0"/>
              </a:rPr>
              <a:t>Steller Greed</a:t>
            </a:r>
            <a:r>
              <a:rPr lang="en-US" sz="2400" dirty="0" smtClean="0">
                <a:latin typeface="AdLib" panose="020B7200000000000000" pitchFamily="34" charset="0"/>
              </a:rPr>
              <a:t/>
            </a:r>
            <a:br>
              <a:rPr lang="en-US" sz="2400" dirty="0" smtClean="0">
                <a:latin typeface="AdLib" panose="020B7200000000000000" pitchFamily="34" charset="0"/>
              </a:rPr>
            </a:b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Rules and Scores</a:t>
            </a:r>
          </a:p>
          <a:p>
            <a:endParaRPr lang="en-US" sz="24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16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5752" y="0"/>
            <a:ext cx="4946248" cy="6858000"/>
          </a:xfrm>
          <a:prstGeom prst="rect">
            <a:avLst/>
          </a:prstGeom>
          <a:solidFill>
            <a:srgbClr val="F9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8" t="675" r="29917" b="-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7540" y="843677"/>
            <a:ext cx="103569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Brief Overview of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: </a:t>
            </a:r>
            <a:r>
              <a:rPr lang="en-US" sz="3000" dirty="0" smtClean="0">
                <a:latin typeface="AdLib" panose="020B7200000000000000" pitchFamily="34" charset="0"/>
              </a:rPr>
              <a:t/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3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dLib" panose="020B7200000000000000" pitchFamily="34" charset="0"/>
              </a:rPr>
              <a:t>EverWing</a:t>
            </a:r>
            <a:r>
              <a:rPr lang="en-US" sz="2000" dirty="0">
                <a:latin typeface="AdLib" panose="020B7200000000000000" pitchFamily="34" charset="0"/>
              </a:rPr>
              <a:t> features thrilling side-scrolling aerial combat with guardians and mythical creatures, each having unique abilities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together.</a:t>
            </a:r>
          </a:p>
        </p:txBody>
      </p:sp>
    </p:spTree>
    <p:extLst>
      <p:ext uri="{BB962C8B-B14F-4D97-AF65-F5344CB8AC3E}">
        <p14:creationId xmlns:p14="http://schemas.microsoft.com/office/powerpoint/2010/main" val="3594316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0" y="0"/>
            <a:ext cx="67767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4800" y="0"/>
            <a:ext cx="5537200" cy="6858000"/>
          </a:xfrm>
          <a:prstGeom prst="rect">
            <a:avLst/>
          </a:prstGeom>
          <a:solidFill>
            <a:srgbClr val="B1B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8640" y="505271"/>
            <a:ext cx="50495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Our game: </a:t>
            </a:r>
            <a:r>
              <a:rPr lang="en-US" sz="3000" dirty="0" smtClean="0">
                <a:latin typeface="AdLib" panose="020B7200000000000000" pitchFamily="34" charset="0"/>
              </a:rPr>
              <a:t>Steller Greed</a:t>
            </a:r>
            <a:r>
              <a:rPr lang="en-US" sz="3000" dirty="0" smtClean="0">
                <a:latin typeface="AdLib" panose="020B7200000000000000" pitchFamily="34" charset="0"/>
              </a:rPr>
              <a:t/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Embark on an interstellar adventure with Space Jump, a mobile game inspired by </a:t>
            </a:r>
            <a:r>
              <a:rPr lang="en-US" dirty="0" err="1">
                <a:latin typeface="AdLib" panose="020B7200000000000000" pitchFamily="34" charset="0"/>
              </a:rPr>
              <a:t>EverWing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Make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ascend through cosmic heights, avoiding </a:t>
            </a:r>
            <a:r>
              <a:rPr lang="en-US" dirty="0" err="1">
                <a:latin typeface="AdLib" panose="020B7200000000000000" pitchFamily="34" charset="0"/>
              </a:rPr>
              <a:t>obtacles</a:t>
            </a:r>
            <a:r>
              <a:rPr lang="en-US" dirty="0">
                <a:latin typeface="AdLib" panose="020B7200000000000000" pitchFamily="34" charset="0"/>
              </a:rPr>
              <a:t> and satisfying its greed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Propel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to cosmic heights and achieve an out-of-this-world high score.</a:t>
            </a:r>
            <a:endParaRPr lang="en-US" dirty="0" smtClean="0">
              <a:latin typeface="AdLib" panose="020B7200000000000000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081589" y="24236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7880" y="2888745"/>
            <a:ext cx="5140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Steller Greed</a:t>
            </a:r>
            <a:endParaRPr lang="en-US" sz="45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20" y="419398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Controls: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2" y="1669793"/>
            <a:ext cx="293630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0" y="1669793"/>
            <a:ext cx="2936303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0480" y="5100913"/>
            <a:ext cx="59639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right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480" y="5100914"/>
            <a:ext cx="60798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left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17302" y="5285090"/>
            <a:ext cx="27649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23632" y="5285090"/>
            <a:ext cx="272738" cy="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4342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3042"/>
            <a:ext cx="12192000" cy="719104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154" y="273312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Rules and Scores: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6787" y="2879328"/>
            <a:ext cx="771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1. Collect the coins to boost your score; the greedier, the better.</a:t>
            </a:r>
            <a:endParaRPr lang="en-US" sz="2400" dirty="0">
              <a:latin typeface="AdLib" panose="020B72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308" y="5605565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2. </a:t>
            </a:r>
            <a:r>
              <a:rPr lang="en-US" sz="2400" dirty="0">
                <a:latin typeface="AdLib" panose="020B7200000000000000" pitchFamily="34" charset="0"/>
              </a:rPr>
              <a:t>Avoid These, else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gets a hit</a:t>
            </a:r>
            <a:endParaRPr lang="en-US" sz="2400" dirty="0">
              <a:latin typeface="AdLib" panose="020B720000000000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3693" y="5420898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3. When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can't go on any longer, Its over</a:t>
            </a:r>
            <a:endParaRPr lang="en-US" sz="2400" dirty="0">
              <a:latin typeface="AdLib" panose="020B72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3440178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1033032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01" y="104678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01" y="1026060"/>
            <a:ext cx="1828800" cy="182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5" y="3698963"/>
            <a:ext cx="162106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04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0" y="0"/>
            <a:ext cx="5334000" cy="6858000"/>
          </a:xfrm>
          <a:prstGeom prst="round2DiagRect">
            <a:avLst/>
          </a:prstGeom>
          <a:solidFill>
            <a:srgbClr val="C5C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97923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ITS THAT SIMPLE!!!!!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16281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0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99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AdLib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16</cp:revision>
  <dcterms:created xsi:type="dcterms:W3CDTF">2023-11-20T06:55:12Z</dcterms:created>
  <dcterms:modified xsi:type="dcterms:W3CDTF">2023-11-23T11:25:49Z</dcterms:modified>
</cp:coreProperties>
</file>